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486A7-DE5B-4271-9FC5-654074B27714}" v="12" dt="2023-06-09T13:46:57.128"/>
    <p1510:client id="{5C2047AE-BBB1-43CC-8E00-88215086A3C9}" v="1" dt="2023-06-09T14:09:17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olfo Paz" userId="41e5384cc5907318" providerId="LiveId" clId="{5C2047AE-BBB1-43CC-8E00-88215086A3C9}"/>
    <pc:docChg chg="custSel addSld modSld">
      <pc:chgData name="Rodolfo Paz" userId="41e5384cc5907318" providerId="LiveId" clId="{5C2047AE-BBB1-43CC-8E00-88215086A3C9}" dt="2023-06-09T14:15:07.414" v="241" actId="20577"/>
      <pc:docMkLst>
        <pc:docMk/>
      </pc:docMkLst>
      <pc:sldChg chg="modSp mod">
        <pc:chgData name="Rodolfo Paz" userId="41e5384cc5907318" providerId="LiveId" clId="{5C2047AE-BBB1-43CC-8E00-88215086A3C9}" dt="2023-06-09T14:15:07.414" v="241" actId="20577"/>
        <pc:sldMkLst>
          <pc:docMk/>
          <pc:sldMk cId="1351769347" sldId="256"/>
        </pc:sldMkLst>
        <pc:spChg chg="mod">
          <ac:chgData name="Rodolfo Paz" userId="41e5384cc5907318" providerId="LiveId" clId="{5C2047AE-BBB1-43CC-8E00-88215086A3C9}" dt="2023-06-09T14:15:07.414" v="241" actId="20577"/>
          <ac:spMkLst>
            <pc:docMk/>
            <pc:sldMk cId="1351769347" sldId="256"/>
            <ac:spMk id="2" creationId="{6B88C598-3DEA-A7CB-7506-F91EA3FE51DC}"/>
          </ac:spMkLst>
        </pc:spChg>
      </pc:sldChg>
      <pc:sldChg chg="modSp mod">
        <pc:chgData name="Rodolfo Paz" userId="41e5384cc5907318" providerId="LiveId" clId="{5C2047AE-BBB1-43CC-8E00-88215086A3C9}" dt="2023-06-09T14:07:19.314" v="3" actId="20577"/>
        <pc:sldMkLst>
          <pc:docMk/>
          <pc:sldMk cId="995985004" sldId="263"/>
        </pc:sldMkLst>
        <pc:spChg chg="mod">
          <ac:chgData name="Rodolfo Paz" userId="41e5384cc5907318" providerId="LiveId" clId="{5C2047AE-BBB1-43CC-8E00-88215086A3C9}" dt="2023-06-09T14:07:19.314" v="3" actId="20577"/>
          <ac:spMkLst>
            <pc:docMk/>
            <pc:sldMk cId="995985004" sldId="263"/>
            <ac:spMk id="5" creationId="{F3F4690F-B315-582E-4ECD-91E3A6213756}"/>
          </ac:spMkLst>
        </pc:spChg>
      </pc:sldChg>
      <pc:sldChg chg="addSp delSp modSp new mod">
        <pc:chgData name="Rodolfo Paz" userId="41e5384cc5907318" providerId="LiveId" clId="{5C2047AE-BBB1-43CC-8E00-88215086A3C9}" dt="2023-06-09T14:14:19.069" v="225" actId="14100"/>
        <pc:sldMkLst>
          <pc:docMk/>
          <pc:sldMk cId="2578728503" sldId="264"/>
        </pc:sldMkLst>
        <pc:spChg chg="mod">
          <ac:chgData name="Rodolfo Paz" userId="41e5384cc5907318" providerId="LiveId" clId="{5C2047AE-BBB1-43CC-8E00-88215086A3C9}" dt="2023-06-09T14:10:25.604" v="39" actId="14100"/>
          <ac:spMkLst>
            <pc:docMk/>
            <pc:sldMk cId="2578728503" sldId="264"/>
            <ac:spMk id="2" creationId="{08274F89-30F8-7298-08E1-74498BCC5B4C}"/>
          </ac:spMkLst>
        </pc:spChg>
        <pc:spChg chg="del">
          <ac:chgData name="Rodolfo Paz" userId="41e5384cc5907318" providerId="LiveId" clId="{5C2047AE-BBB1-43CC-8E00-88215086A3C9}" dt="2023-06-09T14:09:17.480" v="5" actId="931"/>
          <ac:spMkLst>
            <pc:docMk/>
            <pc:sldMk cId="2578728503" sldId="264"/>
            <ac:spMk id="3" creationId="{B9321A93-215C-E05C-AF7C-1DEF130B703C}"/>
          </ac:spMkLst>
        </pc:spChg>
        <pc:spChg chg="mod">
          <ac:chgData name="Rodolfo Paz" userId="41e5384cc5907318" providerId="LiveId" clId="{5C2047AE-BBB1-43CC-8E00-88215086A3C9}" dt="2023-06-09T14:14:13.099" v="224" actId="33524"/>
          <ac:spMkLst>
            <pc:docMk/>
            <pc:sldMk cId="2578728503" sldId="264"/>
            <ac:spMk id="4" creationId="{FA06E496-AFF0-828E-038B-874DF4F26DB6}"/>
          </ac:spMkLst>
        </pc:spChg>
        <pc:picChg chg="add mod">
          <ac:chgData name="Rodolfo Paz" userId="41e5384cc5907318" providerId="LiveId" clId="{5C2047AE-BBB1-43CC-8E00-88215086A3C9}" dt="2023-06-09T14:14:19.069" v="225" actId="14100"/>
          <ac:picMkLst>
            <pc:docMk/>
            <pc:sldMk cId="2578728503" sldId="264"/>
            <ac:picMk id="6" creationId="{5CF7FD8A-BB42-9484-AADB-4D115897C1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71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8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3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3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6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2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ndo con red tecnológica">
            <a:extLst>
              <a:ext uri="{FF2B5EF4-FFF2-40B4-BE49-F238E27FC236}">
                <a16:creationId xmlns:a16="http://schemas.microsoft.com/office/drawing/2014/main" id="{5AEF43F7-0D9D-A1B9-FCA5-3949CE83A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8C598-3DEA-A7CB-7506-F91EA3FE5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Proyecto </a:t>
            </a:r>
            <a:b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s-AR" sz="270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 mediante </a:t>
            </a:r>
            <a:r>
              <a:rPr lang="es-AR" sz="27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buetooth</a:t>
            </a:r>
            <a:endParaRPr lang="es-AR"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3DF2F7-E824-4D0A-6263-9814E2FDB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9" y="4101844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s-A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Asignatura Arquitectura y Conectividad </a:t>
            </a:r>
          </a:p>
          <a:p>
            <a:endParaRPr lang="es-A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6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032E7-3D01-4219-CABD-9A441A64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65111"/>
            <a:ext cx="4328163" cy="1348598"/>
          </a:xfrm>
        </p:spPr>
        <p:txBody>
          <a:bodyPr>
            <a:normAutofit fontScale="90000"/>
          </a:bodyPr>
          <a:lstStyle/>
          <a:p>
            <a:r>
              <a:rPr lang="es-AR" u="sng" dirty="0"/>
              <a:t>Integrante del   proyecto 2:</a:t>
            </a:r>
            <a:br>
              <a:rPr lang="es-AR" u="sng" dirty="0"/>
            </a:br>
            <a:r>
              <a:rPr lang="es-AR" u="sng" dirty="0"/>
              <a:t>(Grupo 5)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585B36-CA57-08FD-DDAB-3F15E647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13709"/>
            <a:ext cx="4328160" cy="3629891"/>
          </a:xfrm>
        </p:spPr>
        <p:txBody>
          <a:bodyPr>
            <a:normAutofit/>
          </a:bodyPr>
          <a:lstStyle/>
          <a:p>
            <a:r>
              <a:rPr lang="es-AR" b="1" dirty="0"/>
              <a:t>Alfredo Palacios</a:t>
            </a:r>
          </a:p>
          <a:p>
            <a:r>
              <a:rPr lang="es-AR" b="1" dirty="0"/>
              <a:t>Alejandro Leyton</a:t>
            </a:r>
          </a:p>
          <a:p>
            <a:r>
              <a:rPr lang="es-AR" b="1" dirty="0" err="1"/>
              <a:t>Lilén</a:t>
            </a:r>
            <a:r>
              <a:rPr lang="es-AR" b="1" dirty="0"/>
              <a:t> </a:t>
            </a:r>
            <a:r>
              <a:rPr lang="es-AR" b="1" dirty="0" err="1"/>
              <a:t>Guzman</a:t>
            </a:r>
            <a:endParaRPr lang="es-AR" b="1" dirty="0"/>
          </a:p>
          <a:p>
            <a:r>
              <a:rPr lang="es-AR" b="1" dirty="0"/>
              <a:t>Enrique </a:t>
            </a:r>
            <a:r>
              <a:rPr lang="es-AR" b="1" dirty="0" err="1"/>
              <a:t>Ripoli</a:t>
            </a:r>
            <a:endParaRPr lang="es-AR" b="1" dirty="0"/>
          </a:p>
          <a:p>
            <a:r>
              <a:rPr lang="es-AR" b="1" dirty="0"/>
              <a:t>Rodolfo Paz</a:t>
            </a:r>
          </a:p>
          <a:p>
            <a:r>
              <a:rPr lang="es-AR" b="1" dirty="0"/>
              <a:t>William Leyton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D0962E7D-B0F3-9F9F-886A-FECAD41C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921FA8-3945-4372-B833-B21998FACE04}" type="datetime1">
              <a:rPr lang="en-US" smtClean="0"/>
              <a:pPr>
                <a:spcAft>
                  <a:spcPts val="600"/>
                </a:spcAft>
              </a:pPr>
              <a:t>6/9/2023</a:t>
            </a:fld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43407580-433D-D9D7-B9BA-851438EB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0DAEC9-1C4F-2AF8-D57C-6287E377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Marcador de contenido 5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B0066291-7DCE-9016-87BB-119AA9411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0" b="-3"/>
          <a:stretch/>
        </p:blipFill>
        <p:spPr>
          <a:xfrm>
            <a:off x="4487594" y="965111"/>
            <a:ext cx="6790006" cy="4978490"/>
          </a:xfrm>
          <a:noFill/>
        </p:spPr>
      </p:pic>
    </p:spTree>
    <p:extLst>
      <p:ext uri="{BB962C8B-B14F-4D97-AF65-F5344CB8AC3E}">
        <p14:creationId xmlns:p14="http://schemas.microsoft.com/office/powerpoint/2010/main" val="229993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816F2-94EB-C59B-AE5F-6F142AB3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7" y="950442"/>
            <a:ext cx="3184633" cy="1019036"/>
          </a:xfrm>
        </p:spPr>
        <p:txBody>
          <a:bodyPr>
            <a:normAutofit fontScale="90000"/>
          </a:bodyPr>
          <a:lstStyle/>
          <a:p>
            <a:r>
              <a:rPr lang="es-AR" dirty="0"/>
              <a:t>            </a:t>
            </a:r>
            <a:r>
              <a:rPr lang="es-AR" u="sng" dirty="0"/>
              <a:t>Trabajo practico n°7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45DAA-4ECD-DE00-195B-EC128FB6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69479"/>
            <a:ext cx="3184633" cy="3974122"/>
          </a:xfrm>
        </p:spPr>
        <p:txBody>
          <a:bodyPr>
            <a:normAutofit/>
          </a:bodyPr>
          <a:lstStyle/>
          <a:p>
            <a:r>
              <a:rPr lang="es-MX" b="1" u="sng" dirty="0"/>
              <a:t>Consigna:</a:t>
            </a:r>
          </a:p>
          <a:p>
            <a:r>
              <a:rPr lang="es-MX" b="1" dirty="0"/>
              <a:t>En este proyecto se desarrollarán las prácticas correspondientes al Módulo III: Arquitectura en Redes </a:t>
            </a:r>
            <a:r>
              <a:rPr lang="es-MX" b="1" dirty="0" err="1"/>
              <a:t>IoT</a:t>
            </a:r>
            <a:r>
              <a:rPr lang="es-MX" b="1" dirty="0"/>
              <a:t> Comunicaciones de Bajo Consumo - Bluetooth</a:t>
            </a:r>
            <a:endParaRPr lang="es-AR" b="1" dirty="0"/>
          </a:p>
        </p:txBody>
      </p:sp>
      <p:pic>
        <p:nvPicPr>
          <p:cNvPr id="6" name="Marcador de contenido 5" descr="Texto, Carta&#10;&#10;Descripción generada automáticamente">
            <a:extLst>
              <a:ext uri="{FF2B5EF4-FFF2-40B4-BE49-F238E27FC236}">
                <a16:creationId xmlns:a16="http://schemas.microsoft.com/office/drawing/2014/main" id="{31002A18-13CF-1FE3-F422-1A2E4A6457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72" y="950442"/>
            <a:ext cx="6171028" cy="4993158"/>
          </a:xfrm>
          <a:noFill/>
        </p:spPr>
      </p:pic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C701225-30CA-416E-A6F8-D6014ABB4476}" type="datetime1">
              <a:rPr lang="en-US" smtClean="0"/>
              <a:pPr>
                <a:spcAft>
                  <a:spcPts val="600"/>
                </a:spcAft>
              </a:pPr>
              <a:t>6/9/2023</a:t>
            </a:fld>
            <a:endParaRPr lang="en-US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F66203B-A673-7E0E-5F12-DD512723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657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8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D7C53-D3D2-6E50-6854-4236A957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1" y="900332"/>
            <a:ext cx="3400278" cy="956603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Diagrama en </a:t>
            </a:r>
            <a:r>
              <a:rPr lang="es-AR" u="sng" dirty="0" err="1"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  <a:endParaRPr lang="es-AR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5" descr="Diagrama, Esquemático&#10;&#10;Descripción generada automáticamente">
            <a:extLst>
              <a:ext uri="{FF2B5EF4-FFF2-40B4-BE49-F238E27FC236}">
                <a16:creationId xmlns:a16="http://schemas.microsoft.com/office/drawing/2014/main" id="{BB63C460-5404-31E7-A92D-51E4B30C1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9" y="900331"/>
            <a:ext cx="7039121" cy="5050303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1837F5-EF9D-B3FE-773E-321455354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2874" y="1856934"/>
            <a:ext cx="3263705" cy="4093699"/>
          </a:xfrm>
        </p:spPr>
        <p:txBody>
          <a:bodyPr>
            <a:normAutofit fontScale="92500" lnSpcReduction="10000"/>
          </a:bodyPr>
          <a:lstStyle/>
          <a:p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-Arduino uno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-Alternador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Bluectooth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-Lampara led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-Motor</a:t>
            </a: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AR" dirty="0" err="1"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-Resistencia</a:t>
            </a:r>
          </a:p>
          <a:p>
            <a:pPr marL="285750" indent="-285750">
              <a:buFontTx/>
              <a:buChar char="-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1N4007</a:t>
            </a:r>
          </a:p>
          <a:p>
            <a:pPr marL="285750" indent="-285750">
              <a:buFontTx/>
              <a:buChar char="-"/>
            </a:pP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2N2222</a:t>
            </a:r>
          </a:p>
        </p:txBody>
      </p:sp>
    </p:spTree>
    <p:extLst>
      <p:ext uri="{BB962C8B-B14F-4D97-AF65-F5344CB8AC3E}">
        <p14:creationId xmlns:p14="http://schemas.microsoft.com/office/powerpoint/2010/main" val="283279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EE413-AD29-8A02-CBEF-384A7273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              Prueba desde de la aplicación 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99702-3320-6909-0A30-E0C1DA7FA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Led y Motor encendido </a:t>
            </a:r>
          </a:p>
        </p:txBody>
      </p:sp>
      <p:pic>
        <p:nvPicPr>
          <p:cNvPr id="8" name="Marcador de contenido 7" descr="Diagrama, Esquemático&#10;&#10;Descripción generada automáticamente">
            <a:extLst>
              <a:ext uri="{FF2B5EF4-FFF2-40B4-BE49-F238E27FC236}">
                <a16:creationId xmlns:a16="http://schemas.microsoft.com/office/drawing/2014/main" id="{EB0ED160-754D-2459-ECDD-F4B999AD7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8" y="3062189"/>
            <a:ext cx="4598987" cy="2706884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8CFFA-1655-194C-AED8-86BD4DB53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AR" dirty="0"/>
              <a:t> Led apagado y Motor encendido</a:t>
            </a:r>
          </a:p>
        </p:txBody>
      </p:sp>
      <p:pic>
        <p:nvPicPr>
          <p:cNvPr id="10" name="Marcador de contenido 9" descr="Diagrama, Esquemático&#10;&#10;Descripción generada automáticamente">
            <a:extLst>
              <a:ext uri="{FF2B5EF4-FFF2-40B4-BE49-F238E27FC236}">
                <a16:creationId xmlns:a16="http://schemas.microsoft.com/office/drawing/2014/main" id="{6F2EB6AC-CAD0-34AA-19C0-57D97103AE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38" y="3032687"/>
            <a:ext cx="4598987" cy="2765889"/>
          </a:xfrm>
        </p:spPr>
      </p:pic>
    </p:spTree>
    <p:extLst>
      <p:ext uri="{BB962C8B-B14F-4D97-AF65-F5344CB8AC3E}">
        <p14:creationId xmlns:p14="http://schemas.microsoft.com/office/powerpoint/2010/main" val="173124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74F89-30F8-7298-08E1-74498BCC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718676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El código </a:t>
            </a:r>
          </a:p>
        </p:txBody>
      </p:sp>
      <p:pic>
        <p:nvPicPr>
          <p:cNvPr id="6" name="Marcador de contenido 5" descr="Escala de tiempo&#10;&#10;Descripción generada automáticamente">
            <a:extLst>
              <a:ext uri="{FF2B5EF4-FFF2-40B4-BE49-F238E27FC236}">
                <a16:creationId xmlns:a16="http://schemas.microsoft.com/office/drawing/2014/main" id="{5CF7FD8A-BB42-9484-AADB-4D115897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53" y="815926"/>
            <a:ext cx="6647147" cy="5134707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06E496-AFF0-828E-038B-874DF4F2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1309" y="2110154"/>
            <a:ext cx="3288432" cy="1766325"/>
          </a:xfrm>
        </p:spPr>
        <p:txBody>
          <a:bodyPr/>
          <a:lstStyle/>
          <a:p>
            <a:r>
              <a:rPr lang="es-AR" dirty="0"/>
              <a:t>Este es el código que se utilizó para el funcionamiento de los componentes bluetooth. Basada en programación en bloques.</a:t>
            </a:r>
          </a:p>
        </p:txBody>
      </p:sp>
    </p:spTree>
    <p:extLst>
      <p:ext uri="{BB962C8B-B14F-4D97-AF65-F5344CB8AC3E}">
        <p14:creationId xmlns:p14="http://schemas.microsoft.com/office/powerpoint/2010/main" val="257872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3AFB8-5B02-C47F-21AB-A93F652D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028165"/>
          </a:xfrm>
        </p:spPr>
        <p:txBody>
          <a:bodyPr/>
          <a:lstStyle/>
          <a:p>
            <a:r>
              <a:rPr lang="es-AR" u="sng" dirty="0">
                <a:latin typeface="Arial" panose="020B0604020202020204" pitchFamily="34" charset="0"/>
                <a:cs typeface="Arial" panose="020B0604020202020204" pitchFamily="34" charset="0"/>
              </a:rPr>
              <a:t>Prueba de ensayo</a:t>
            </a:r>
          </a:p>
        </p:txBody>
      </p:sp>
      <p:pic>
        <p:nvPicPr>
          <p:cNvPr id="5" name="Video de WhatsApp 2023-06-08 a las 10.52.39">
            <a:hlinkClick r:id="" action="ppaction://media"/>
            <a:extLst>
              <a:ext uri="{FF2B5EF4-FFF2-40B4-BE49-F238E27FC236}">
                <a16:creationId xmlns:a16="http://schemas.microsoft.com/office/drawing/2014/main" id="{BFEAA53C-568B-DD26-8A6E-EDA8C41B2E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1151" y="920750"/>
            <a:ext cx="6527409" cy="502602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641A34-E266-FAE9-141E-F171E465B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2518118"/>
            <a:ext cx="2882390" cy="2602522"/>
          </a:xfrm>
        </p:spPr>
        <p:txBody>
          <a:bodyPr>
            <a:normAutofit/>
          </a:bodyPr>
          <a:lstStyle/>
          <a:p>
            <a:r>
              <a:rPr lang="es-AR" b="1" u="sng" dirty="0">
                <a:latin typeface="Arial" panose="020B0604020202020204" pitchFamily="34" charset="0"/>
                <a:cs typeface="Arial" panose="020B0604020202020204" pitchFamily="34" charset="0"/>
              </a:rPr>
              <a:t>Conclusión del video:</a:t>
            </a:r>
          </a:p>
          <a:p>
            <a:r>
              <a:rPr lang="es-AR" sz="1600" b="1" dirty="0">
                <a:latin typeface="Arial" panose="020B0604020202020204" pitchFamily="34" charset="0"/>
                <a:cs typeface="Arial" panose="020B0604020202020204" pitchFamily="34" charset="0"/>
              </a:rPr>
              <a:t>En el video se muestra el ensayo donde se puso a prueba el funcionamiento del proyecto.</a:t>
            </a:r>
          </a:p>
          <a:p>
            <a:r>
              <a:rPr lang="es-AR" sz="1600" b="1" dirty="0">
                <a:latin typeface="Arial" panose="020B0604020202020204" pitchFamily="34" charset="0"/>
                <a:cs typeface="Arial" panose="020B0604020202020204" pitchFamily="34" charset="0"/>
              </a:rPr>
              <a:t>Como resultado se observa su 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169520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A8BAA3-AA18-889C-650E-9AF48C19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271" y="1533378"/>
            <a:ext cx="8085116" cy="638943"/>
          </a:xfrm>
        </p:spPr>
        <p:txBody>
          <a:bodyPr>
            <a:normAutofit/>
          </a:bodyPr>
          <a:lstStyle/>
          <a:p>
            <a:r>
              <a:rPr lang="es-AR" sz="1400" u="sng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F4690F-B315-582E-4ECD-91E3A621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269" y="2172321"/>
            <a:ext cx="9461804" cy="3258661"/>
          </a:xfrm>
        </p:spPr>
        <p:txBody>
          <a:bodyPr>
            <a:normAutofit/>
          </a:bodyPr>
          <a:lstStyle/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Podemos concluir que Bluetooth puede considerarse como una tecnología para redes inalámbricas pequeñas y seguras.</a:t>
            </a:r>
          </a:p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Este proyecto que encaramos todos los integrantes de </a:t>
            </a:r>
            <a:r>
              <a:rPr lang="es-AR" sz="1400" b="1">
                <a:latin typeface="Arial" panose="020B0604020202020204" pitchFamily="34" charset="0"/>
                <a:cs typeface="Arial" panose="020B0604020202020204" pitchFamily="34" charset="0"/>
              </a:rPr>
              <a:t>grupo 5 nos </a:t>
            </a:r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ayudó a aclarar dudas sobre la tecnología bluetooth y a maniobrar nuevas herramientas inalámbricas.</a:t>
            </a:r>
          </a:p>
          <a:p>
            <a:r>
              <a:rPr lang="es-AR" sz="1400" b="1" dirty="0">
                <a:latin typeface="Arial" panose="020B0604020202020204" pitchFamily="34" charset="0"/>
                <a:cs typeface="Arial" panose="020B0604020202020204" pitchFamily="34" charset="0"/>
              </a:rPr>
              <a:t>En cuanto al resultado, podemos decir que hemos alcanzado de manera satisfactoria nuestro objetivo propuesto para este proyecto.</a:t>
            </a:r>
          </a:p>
          <a:p>
            <a:endParaRPr lang="es-A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85004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227</Words>
  <Application>Microsoft Office PowerPoint</Application>
  <PresentationFormat>Panorámica</PresentationFormat>
  <Paragraphs>42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Trade Gothic Next Cond</vt:lpstr>
      <vt:lpstr>Trade Gothic Next Light</vt:lpstr>
      <vt:lpstr>LimelightVTI</vt:lpstr>
      <vt:lpstr>Proyecto  control mediante buetooth</vt:lpstr>
      <vt:lpstr>Integrante del   proyecto 2: (Grupo 5)</vt:lpstr>
      <vt:lpstr>            Trabajo practico n°7</vt:lpstr>
      <vt:lpstr>Diagrama en proteus</vt:lpstr>
      <vt:lpstr>               Prueba desde de la aplicación  </vt:lpstr>
      <vt:lpstr>El código </vt:lpstr>
      <vt:lpstr>Prueba de ensayo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Domotica  control mediante buetooth</dc:title>
  <dc:creator>Rodolfo Paz</dc:creator>
  <cp:lastModifiedBy>Rodolfo Paz</cp:lastModifiedBy>
  <cp:revision>2</cp:revision>
  <dcterms:created xsi:type="dcterms:W3CDTF">2023-06-09T12:04:16Z</dcterms:created>
  <dcterms:modified xsi:type="dcterms:W3CDTF">2023-06-09T14:15:11Z</dcterms:modified>
</cp:coreProperties>
</file>